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6"/>
  </p:notesMasterIdLst>
  <p:sldIdLst>
    <p:sldId id="2020" r:id="rId3"/>
    <p:sldId id="2018" r:id="rId4"/>
    <p:sldId id="201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45DF-73E3-40FF-80F2-83041261B826}" type="datetimeFigureOut">
              <a:rPr lang="en-CA" smtClean="0"/>
              <a:t>2025-10-31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5E297-E430-4190-AB09-55754C4C3F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34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7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0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6BD126-DF65-3B9B-F244-C9E93B61CBE9}"/>
              </a:ext>
            </a:extLst>
          </p:cNvPr>
          <p:cNvSpPr/>
          <p:nvPr userDrawn="1"/>
        </p:nvSpPr>
        <p:spPr>
          <a:xfrm>
            <a:off x="190499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EC62080-62C7-5F19-E3F7-52F26DCE8CDD}"/>
              </a:ext>
            </a:extLst>
          </p:cNvPr>
          <p:cNvSpPr/>
          <p:nvPr userDrawn="1"/>
        </p:nvSpPr>
        <p:spPr>
          <a:xfrm>
            <a:off x="600074" y="571500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7FBD9-363D-E0C1-8E9A-2DAA11E35464}"/>
              </a:ext>
            </a:extLst>
          </p:cNvPr>
          <p:cNvSpPr/>
          <p:nvPr userDrawn="1"/>
        </p:nvSpPr>
        <p:spPr>
          <a:xfrm>
            <a:off x="-23814" y="5008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477DE1B2-5BFA-5A1D-C73C-8FE367E1CE46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ORC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CC81C9-3E8D-2B04-B101-68BE752AB31F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2C3D2594-BE47-6ED1-26A4-7A4EBC9FC2ED}"/>
              </a:ext>
            </a:extLst>
          </p:cNvPr>
          <p:cNvSpPr/>
          <p:nvPr userDrawn="1"/>
        </p:nvSpPr>
        <p:spPr>
          <a:xfrm>
            <a:off x="362666" y="449802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09D42-0B54-5B6E-5AD3-FFBFC1EEE6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874" y="101881"/>
            <a:ext cx="1763852" cy="1653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EC5328-41BD-81EF-5D58-51AD249B15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64" y="43209"/>
            <a:ext cx="1647797" cy="7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0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3E9E60-356C-0669-208D-590E74D06E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740919-EFA8-7B1D-65D8-C7ED2257C8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93" y="119550"/>
            <a:ext cx="1915983" cy="500114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0CF4B26E-3CE0-CDDD-FCEC-8E6E9BC3EC29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ZONE01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E3DF53-00A5-E3C0-4224-F808E5C9FE25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45E497D-3F92-12AB-980B-E811B1340C4C}"/>
              </a:ext>
            </a:extLst>
          </p:cNvPr>
          <p:cNvSpPr/>
          <p:nvPr userDrawn="1"/>
        </p:nvSpPr>
        <p:spPr>
          <a:xfrm>
            <a:off x="362666" y="449802"/>
            <a:ext cx="3618784" cy="807498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Class Summary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358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54BD5-E2DC-68A4-4823-47EFB82D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A8369-ECCA-9F79-6F91-53AD8317E034}"/>
              </a:ext>
            </a:extLst>
          </p:cNvPr>
          <p:cNvSpPr txBox="1"/>
          <p:nvPr/>
        </p:nvSpPr>
        <p:spPr>
          <a:xfrm>
            <a:off x="1557577" y="2377440"/>
            <a:ext cx="96592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800" b="1" dirty="0"/>
              <a:t>Intermittent Motion</a:t>
            </a:r>
            <a:endParaRPr lang="en-CA" sz="8800" dirty="0"/>
          </a:p>
          <a:p>
            <a:endParaRPr lang="en-CA" sz="8800" dirty="0"/>
          </a:p>
          <a:p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23355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67B04546-3C4C-E90B-0BAF-A03771A75EE4}"/>
              </a:ext>
            </a:extLst>
          </p:cNvPr>
          <p:cNvSpPr txBox="1"/>
          <p:nvPr/>
        </p:nvSpPr>
        <p:spPr>
          <a:xfrm>
            <a:off x="1175073" y="120399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CA" altLang="zh-CN" sz="3200" b="1" spc="50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Eccentric Wheel:</a:t>
            </a:r>
            <a:endParaRPr lang="zh-CN" altLang="en-US" sz="3200" b="1" spc="50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7">
            <a:extLst>
              <a:ext uri="{FF2B5EF4-FFF2-40B4-BE49-F238E27FC236}">
                <a16:creationId xmlns:a16="http://schemas.microsoft.com/office/drawing/2014/main" id="{3CA89D7D-AE89-A1D4-638E-AC6799B344F1}"/>
              </a:ext>
            </a:extLst>
          </p:cNvPr>
          <p:cNvSpPr txBox="1"/>
          <p:nvPr/>
        </p:nvSpPr>
        <p:spPr>
          <a:xfrm>
            <a:off x="1175073" y="1680634"/>
            <a:ext cx="104851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sz="2000" dirty="0"/>
            </a:br>
            <a:r>
              <a:rPr lang="en-US" sz="2000" dirty="0"/>
              <a:t>An </a:t>
            </a:r>
            <a:r>
              <a:rPr lang="en-US" sz="2000" b="1" dirty="0"/>
              <a:t>eccentric wheel</a:t>
            </a:r>
            <a:r>
              <a:rPr lang="en-US" sz="2000" dirty="0"/>
              <a:t> is a special kind of wheel where the </a:t>
            </a:r>
            <a:r>
              <a:rPr lang="en-US" sz="2000" b="1" dirty="0"/>
              <a:t>turning point isn’t right in the middle</a:t>
            </a:r>
            <a:r>
              <a:rPr lang="en-US" sz="2000" dirty="0"/>
              <a:t>.</a:t>
            </a:r>
          </a:p>
          <a:p>
            <a:pPr>
              <a:buNone/>
            </a:pPr>
            <a:r>
              <a:rPr lang="en-US" sz="2000" dirty="0"/>
              <a:t>That means when it spins, it wobbles or moves in a funny way—kind of like a bumpy ride! 🎢</a:t>
            </a:r>
          </a:p>
          <a:p>
            <a:r>
              <a:rPr lang="en-US" sz="2000" dirty="0"/>
              <a:t>It’s not broken—it’s designed like that on purpose to make machines move in cool ways!</a:t>
            </a:r>
          </a:p>
          <a:p>
            <a:endParaRPr lang="zh-CN" altLang="en-US" sz="2000" b="1" kern="0" spc="300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E980C-8F20-8000-5893-D540C4AC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73" y="3429000"/>
            <a:ext cx="9730409" cy="2353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05671C-12DC-D32D-DBE7-12B0505A0511}"/>
              </a:ext>
            </a:extLst>
          </p:cNvPr>
          <p:cNvSpPr txBox="1"/>
          <p:nvPr/>
        </p:nvSpPr>
        <p:spPr>
          <a:xfrm>
            <a:off x="2666172" y="5714764"/>
            <a:ext cx="6107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Concentric Wheel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8CE91-EA26-FF71-FA92-9390D8F92AD8}"/>
              </a:ext>
            </a:extLst>
          </p:cNvPr>
          <p:cNvSpPr txBox="1"/>
          <p:nvPr/>
        </p:nvSpPr>
        <p:spPr>
          <a:xfrm>
            <a:off x="7835761" y="5714764"/>
            <a:ext cx="187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Eccentric Wheel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899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C3AB1E6E-8AEC-0473-C3FC-BFEBEAC95D71}"/>
              </a:ext>
            </a:extLst>
          </p:cNvPr>
          <p:cNvSpPr txBox="1"/>
          <p:nvPr/>
        </p:nvSpPr>
        <p:spPr>
          <a:xfrm>
            <a:off x="1175073" y="120399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CA" altLang="zh-CN" sz="3200" b="1" spc="50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Intermittent Motion</a:t>
            </a:r>
            <a:endParaRPr lang="zh-CN" altLang="en-US" sz="3200" b="1" spc="50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7">
            <a:extLst>
              <a:ext uri="{FF2B5EF4-FFF2-40B4-BE49-F238E27FC236}">
                <a16:creationId xmlns:a16="http://schemas.microsoft.com/office/drawing/2014/main" id="{A156F60C-36E6-9E55-E945-FCFE74EDB307}"/>
              </a:ext>
            </a:extLst>
          </p:cNvPr>
          <p:cNvSpPr txBox="1"/>
          <p:nvPr/>
        </p:nvSpPr>
        <p:spPr>
          <a:xfrm>
            <a:off x="1706806" y="5101544"/>
            <a:ext cx="10485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It’s a special structure that turns steady spinning into stop-and-go movement!</a:t>
            </a:r>
            <a:br>
              <a:rPr lang="en-US" sz="2000"/>
            </a:br>
            <a:r>
              <a:rPr lang="en-US" sz="2000"/>
              <a:t>One part keeps turning, but the other part moves in steps—</a:t>
            </a:r>
            <a:r>
              <a:rPr lang="en-US" sz="2000" b="1"/>
              <a:t>move, stop, move, stop.</a:t>
            </a:r>
            <a:endParaRPr lang="zh-CN" altLang="en-US" sz="2000" b="1" kern="0" spc="300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20CF02C-8A58-4F75-2288-08A47577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2F4FC"/>
              </a:clrFrom>
              <a:clrTo>
                <a:srgbClr val="E2F4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5073" y="2433506"/>
            <a:ext cx="10077994" cy="2831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CCDB6-09F3-9D24-C163-C4C5391BA142}"/>
              </a:ext>
            </a:extLst>
          </p:cNvPr>
          <p:cNvSpPr txBox="1"/>
          <p:nvPr/>
        </p:nvSpPr>
        <p:spPr>
          <a:xfrm>
            <a:off x="1244875" y="1889546"/>
            <a:ext cx="9459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One part moves </a:t>
            </a:r>
            <a:r>
              <a:rPr lang="en-US" sz="2000" b="1" dirty="0"/>
              <a:t>continuously</a:t>
            </a:r>
            <a:r>
              <a:rPr lang="en-US" sz="2000" dirty="0"/>
              <a:t>, while another part moves </a:t>
            </a:r>
            <a:r>
              <a:rPr lang="en-US" sz="2000" b="1" dirty="0"/>
              <a:t>in steps</a:t>
            </a:r>
            <a:r>
              <a:rPr lang="en-US" sz="2000" dirty="0"/>
              <a:t>, with pauses in between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09393371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49877C6E-C7E5-4883-9499-FF2A0E09FC3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DEBD7827-8132-4FBB-BEA0-10A60E9C65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14025</TotalTime>
  <Words>122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楷体</vt:lpstr>
      <vt:lpstr>黑体</vt:lpstr>
      <vt:lpstr>Arial</vt:lpstr>
      <vt:lpstr>Calibri</vt:lpstr>
      <vt:lpstr>5_Custom Design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ZAO Chen</dc:creator>
  <cp:lastModifiedBy>ZAO Chen</cp:lastModifiedBy>
  <cp:revision>31</cp:revision>
  <dcterms:created xsi:type="dcterms:W3CDTF">2025-04-26T04:05:40Z</dcterms:created>
  <dcterms:modified xsi:type="dcterms:W3CDTF">2025-10-31T17:27:41Z</dcterms:modified>
</cp:coreProperties>
</file>