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</p:sldMasterIdLst>
  <p:notesMasterIdLst>
    <p:notesMasterId r:id="rId5"/>
  </p:notesMasterIdLst>
  <p:sldIdLst>
    <p:sldId id="340" r:id="rId3"/>
    <p:sldId id="33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E45DF-73E3-40FF-80F2-83041261B826}" type="datetimeFigureOut">
              <a:rPr lang="en-CA" smtClean="0"/>
              <a:t>2025-10-31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5E297-E430-4190-AB09-55754C4C3F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34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eb4ce0b4a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2eb4ce0b4a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one01 class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72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e01 class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10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6BD126-DF65-3B9B-F244-C9E93B61CBE9}"/>
              </a:ext>
            </a:extLst>
          </p:cNvPr>
          <p:cNvSpPr/>
          <p:nvPr userDrawn="1"/>
        </p:nvSpPr>
        <p:spPr>
          <a:xfrm>
            <a:off x="190499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EC62080-62C7-5F19-E3F7-52F26DCE8CDD}"/>
              </a:ext>
            </a:extLst>
          </p:cNvPr>
          <p:cNvSpPr/>
          <p:nvPr userDrawn="1"/>
        </p:nvSpPr>
        <p:spPr>
          <a:xfrm>
            <a:off x="600074" y="571500"/>
            <a:ext cx="3133725" cy="714375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Robopedia</a:t>
            </a:r>
            <a:endParaRPr lang="en-CA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7FBD9-363D-E0C1-8E9A-2DAA11E35464}"/>
              </a:ext>
            </a:extLst>
          </p:cNvPr>
          <p:cNvSpPr/>
          <p:nvPr userDrawn="1"/>
        </p:nvSpPr>
        <p:spPr>
          <a:xfrm>
            <a:off x="-23814" y="50081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7000"/>
                      </a14:imgEffect>
                      <a14:imgEffect>
                        <a14:saturation sat="32000"/>
                      </a14:imgEffect>
                      <a14:imgEffect>
                        <a14:brightnessContrast bright="-34000" contrast="-1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477DE1B2-5BFA-5A1D-C73C-8FE367E1CE46}"/>
              </a:ext>
            </a:extLst>
          </p:cNvPr>
          <p:cNvSpPr txBox="1">
            <a:spLocks/>
          </p:cNvSpPr>
          <p:nvPr userDrawn="1"/>
        </p:nvSpPr>
        <p:spPr>
          <a:xfrm>
            <a:off x="9457747" y="6462046"/>
            <a:ext cx="2621181" cy="500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ORC CLASSROOM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CCC81C9-3E8D-2B04-B101-68BE752AB31F}"/>
              </a:ext>
            </a:extLst>
          </p:cNvPr>
          <p:cNvSpPr/>
          <p:nvPr userDrawn="1"/>
        </p:nvSpPr>
        <p:spPr>
          <a:xfrm>
            <a:off x="190544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2C3D2594-BE47-6ED1-26A4-7A4EBC9FC2ED}"/>
              </a:ext>
            </a:extLst>
          </p:cNvPr>
          <p:cNvSpPr/>
          <p:nvPr userDrawn="1"/>
        </p:nvSpPr>
        <p:spPr>
          <a:xfrm>
            <a:off x="362666" y="449802"/>
            <a:ext cx="3133725" cy="714375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Robopedia</a:t>
            </a:r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09D42-0B54-5B6E-5AD3-FFBFC1EEE6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874" y="101881"/>
            <a:ext cx="1763852" cy="1653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EC5328-41BD-81EF-5D58-51AD249B15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64" y="43209"/>
            <a:ext cx="1647797" cy="7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0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3E9E60-356C-0669-208D-590E74D06E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7000"/>
                      </a14:imgEffect>
                      <a14:imgEffect>
                        <a14:saturation sat="32000"/>
                      </a14:imgEffect>
                      <a14:imgEffect>
                        <a14:brightnessContrast bright="-34000" contrast="-1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740919-EFA8-7B1D-65D8-C7ED2257C8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93" y="119550"/>
            <a:ext cx="1915983" cy="500114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0CF4B26E-3CE0-CDDD-FCEC-8E6E9BC3EC29}"/>
              </a:ext>
            </a:extLst>
          </p:cNvPr>
          <p:cNvSpPr txBox="1">
            <a:spLocks/>
          </p:cNvSpPr>
          <p:nvPr userDrawn="1"/>
        </p:nvSpPr>
        <p:spPr>
          <a:xfrm>
            <a:off x="9457747" y="6462046"/>
            <a:ext cx="2621181" cy="500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ZONE01 CLASSROOM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E3DF53-00A5-E3C0-4224-F808E5C9FE25}"/>
              </a:ext>
            </a:extLst>
          </p:cNvPr>
          <p:cNvSpPr/>
          <p:nvPr userDrawn="1"/>
        </p:nvSpPr>
        <p:spPr>
          <a:xfrm>
            <a:off x="190544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45E497D-3F92-12AB-980B-E811B1340C4C}"/>
              </a:ext>
            </a:extLst>
          </p:cNvPr>
          <p:cNvSpPr/>
          <p:nvPr userDrawn="1"/>
        </p:nvSpPr>
        <p:spPr>
          <a:xfrm>
            <a:off x="362666" y="449802"/>
            <a:ext cx="3618784" cy="807498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Class Summary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3584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06A5E-29AC-E6C4-6FF4-1116A8EA7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641364-01E8-7162-81B6-E79114702DA6}"/>
              </a:ext>
            </a:extLst>
          </p:cNvPr>
          <p:cNvSpPr txBox="1"/>
          <p:nvPr/>
        </p:nvSpPr>
        <p:spPr>
          <a:xfrm>
            <a:off x="2243377" y="2395728"/>
            <a:ext cx="675377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800" dirty="0"/>
              <a:t>Sliding friction</a:t>
            </a:r>
          </a:p>
          <a:p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229407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b4ce0b4aa_0_33"/>
          <p:cNvSpPr txBox="1"/>
          <p:nvPr/>
        </p:nvSpPr>
        <p:spPr>
          <a:xfrm>
            <a:off x="4361697" y="1310175"/>
            <a:ext cx="3468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>
                <a:ln>
                  <a:noFill/>
                </a:ln>
                <a:solidFill>
                  <a:srgbClr val="44C1A3"/>
                </a:solidFill>
                <a:effectLst/>
                <a:uLnTx/>
                <a:uFillTx/>
                <a:latin typeface="KaiTi"/>
                <a:ea typeface="KaiTi"/>
                <a:cs typeface="KaiTi"/>
                <a:sym typeface="KaiTi"/>
              </a:rPr>
              <a:t>Sliding friction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Google Shape;243;g2eb4ce0b4aa_0_33"/>
          <p:cNvSpPr txBox="1"/>
          <p:nvPr/>
        </p:nvSpPr>
        <p:spPr>
          <a:xfrm>
            <a:off x="748945" y="2022673"/>
            <a:ext cx="10962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imHei"/>
                <a:ea typeface="SimHei"/>
                <a:cs typeface="SimHei"/>
                <a:sym typeface="SimHei"/>
              </a:rPr>
              <a:t> When objects slide against each other, a force is created that resists their movement.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imHei"/>
              <a:ea typeface="SimHei"/>
              <a:cs typeface="SimHei"/>
              <a:sym typeface="SimHei"/>
            </a:endParaRPr>
          </a:p>
        </p:txBody>
      </p:sp>
      <p:pic>
        <p:nvPicPr>
          <p:cNvPr id="244" name="Google Shape;244;g2eb4ce0b4aa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2030" y="2839462"/>
            <a:ext cx="3686491" cy="31915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g2eb4ce0b4aa_0_33"/>
          <p:cNvCxnSpPr/>
          <p:nvPr/>
        </p:nvCxnSpPr>
        <p:spPr>
          <a:xfrm flipH="1">
            <a:off x="1072581" y="4907693"/>
            <a:ext cx="1737300" cy="5130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6" name="Google Shape;246;g2eb4ce0b4aa_0_33"/>
          <p:cNvSpPr txBox="1"/>
          <p:nvPr/>
        </p:nvSpPr>
        <p:spPr>
          <a:xfrm>
            <a:off x="862246" y="4569346"/>
            <a:ext cx="1244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imHei"/>
                <a:ea typeface="SimHei"/>
                <a:cs typeface="SimHei"/>
                <a:sym typeface="SimHei"/>
              </a:rPr>
              <a:t>Pushing force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imHei"/>
              <a:ea typeface="SimHei"/>
              <a:cs typeface="SimHei"/>
              <a:sym typeface="SimHei"/>
            </a:endParaRPr>
          </a:p>
        </p:txBody>
      </p:sp>
      <p:cxnSp>
        <p:nvCxnSpPr>
          <p:cNvPr id="247" name="Google Shape;247;g2eb4ce0b4aa_0_33"/>
          <p:cNvCxnSpPr/>
          <p:nvPr/>
        </p:nvCxnSpPr>
        <p:spPr>
          <a:xfrm rot="10800000" flipH="1">
            <a:off x="3744601" y="5164178"/>
            <a:ext cx="1127700" cy="6528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8" name="Google Shape;248;g2eb4ce0b4aa_0_33"/>
          <p:cNvSpPr txBox="1"/>
          <p:nvPr/>
        </p:nvSpPr>
        <p:spPr>
          <a:xfrm>
            <a:off x="4401190" y="5512547"/>
            <a:ext cx="140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imHei"/>
                <a:ea typeface="SimHei"/>
                <a:cs typeface="SimHei"/>
                <a:sym typeface="SimHei"/>
              </a:rPr>
              <a:t>Friction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imHei"/>
              <a:ea typeface="SimHei"/>
              <a:cs typeface="SimHei"/>
              <a:sym typeface="SimHei"/>
            </a:endParaRPr>
          </a:p>
        </p:txBody>
      </p:sp>
      <p:cxnSp>
        <p:nvCxnSpPr>
          <p:cNvPr id="249" name="Google Shape;249;g2eb4ce0b4aa_0_33"/>
          <p:cNvCxnSpPr/>
          <p:nvPr/>
        </p:nvCxnSpPr>
        <p:spPr>
          <a:xfrm flipH="1">
            <a:off x="2162739" y="3773297"/>
            <a:ext cx="896700" cy="2331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0" name="Google Shape;250;g2eb4ce0b4aa_0_33"/>
          <p:cNvSpPr txBox="1"/>
          <p:nvPr/>
        </p:nvSpPr>
        <p:spPr>
          <a:xfrm>
            <a:off x="301560" y="3381408"/>
            <a:ext cx="1861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imHei"/>
                <a:ea typeface="SimHei"/>
                <a:cs typeface="SimHei"/>
                <a:sym typeface="SimHei"/>
              </a:rPr>
              <a:t>Direction of the motion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51" name="Google Shape;251;g2eb4ce0b4aa_0_33"/>
          <p:cNvSpPr txBox="1"/>
          <p:nvPr/>
        </p:nvSpPr>
        <p:spPr>
          <a:xfrm>
            <a:off x="6623133" y="3096165"/>
            <a:ext cx="4607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CA" sz="20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imHei"/>
                <a:ea typeface="SimHei"/>
                <a:cs typeface="SimHei"/>
                <a:sym typeface="SimHei"/>
              </a:rPr>
              <a:t>The amount of sliding friction depends on how rough or smooth the surface of the objects is. Rough surfaces create more sliding friction, whereas smooth surfaces create less.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imHei"/>
              <a:ea typeface="SimHei"/>
              <a:cs typeface="SimHei"/>
              <a:sym typeface="SimHe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ne01 classroom.potx" id="{959A0E91-D6A5-4AD5-8C14-CB31C4F0DD03}" vid="{49877C6E-C7E5-4883-9499-FF2A0E09FC38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ne01 classroom.potx" id="{959A0E91-D6A5-4AD5-8C14-CB31C4F0DD03}" vid="{DEBD7827-8132-4FBB-BEA0-10A60E9C65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14025</TotalTime>
  <Words>59</Words>
  <Application>Microsoft Office PowerPoint</Application>
  <PresentationFormat>Widescreen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KaiTi</vt:lpstr>
      <vt:lpstr>SimHei</vt:lpstr>
      <vt:lpstr>Arial</vt:lpstr>
      <vt:lpstr>Calibri</vt:lpstr>
      <vt:lpstr>5_Custom Design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ZAO Chen</dc:creator>
  <cp:lastModifiedBy>ZAO Chen</cp:lastModifiedBy>
  <cp:revision>31</cp:revision>
  <dcterms:created xsi:type="dcterms:W3CDTF">2025-04-26T04:05:40Z</dcterms:created>
  <dcterms:modified xsi:type="dcterms:W3CDTF">2025-10-31T17:23:08Z</dcterms:modified>
</cp:coreProperties>
</file>