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6"/>
  </p:notesMasterIdLst>
  <p:sldIdLst>
    <p:sldId id="2014" r:id="rId3"/>
    <p:sldId id="2016" r:id="rId4"/>
    <p:sldId id="19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A6F57-DD6C-B936-4B45-2D221781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BFF69-8B48-CD5A-953E-322435792087}"/>
              </a:ext>
            </a:extLst>
          </p:cNvPr>
          <p:cNvSpPr txBox="1"/>
          <p:nvPr/>
        </p:nvSpPr>
        <p:spPr>
          <a:xfrm>
            <a:off x="2243377" y="2395728"/>
            <a:ext cx="795602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Cam Mechanism</a:t>
            </a:r>
            <a:endParaRPr lang="en-CA" sz="8800" dirty="0"/>
          </a:p>
          <a:p>
            <a:endParaRPr lang="en-CA" sz="8800" dirty="0"/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34082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66200537-9A13-3FC9-BB2A-546EDC93E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86" y="2996486"/>
            <a:ext cx="3063463" cy="3063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D1257-FADF-64F8-AD9B-534773DD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39" y="3360174"/>
            <a:ext cx="3057019" cy="2739143"/>
          </a:xfrm>
          <a:prstGeom prst="rect">
            <a:avLst/>
          </a:prstGeom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id="{63680312-5D9A-5E2B-5887-B60C060B492E}"/>
              </a:ext>
            </a:extLst>
          </p:cNvPr>
          <p:cNvSpPr txBox="1"/>
          <p:nvPr/>
        </p:nvSpPr>
        <p:spPr>
          <a:xfrm>
            <a:off x="1184698" y="13725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32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Cam mechanism</a:t>
            </a:r>
            <a:endParaRPr lang="zh-CN" altLang="en-US" sz="3200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8FA0D86-ECF2-0D7F-A534-BD22A8FAB704}"/>
              </a:ext>
            </a:extLst>
          </p:cNvPr>
          <p:cNvSpPr/>
          <p:nvPr/>
        </p:nvSpPr>
        <p:spPr>
          <a:xfrm>
            <a:off x="1359596" y="2035223"/>
            <a:ext cx="957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cam mechanism is a mechanical device that converts rotary motion into linear or reciprocating (back and forth) motion. Rotary. Rotary is where objects or components move in a circular path or spin around a central point. Linear motion.</a:t>
            </a:r>
            <a:endParaRPr lang="zh-CN" altLang="en-US" sz="2000" noProof="1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7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>
            <a:extLst>
              <a:ext uri="{FF2B5EF4-FFF2-40B4-BE49-F238E27FC236}">
                <a16:creationId xmlns:a16="http://schemas.microsoft.com/office/drawing/2014/main" id="{7D8328BA-4B82-32F4-5107-CD29C4D6872D}"/>
              </a:ext>
            </a:extLst>
          </p:cNvPr>
          <p:cNvSpPr txBox="1"/>
          <p:nvPr/>
        </p:nvSpPr>
        <p:spPr>
          <a:xfrm>
            <a:off x="1184698" y="13725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3200" b="1" spc="5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Cam Mechanism</a:t>
            </a:r>
            <a:endParaRPr lang="zh-CN" altLang="en-US" sz="3200" b="1" spc="50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0A79F7EA-3EAF-3242-94D2-40423E238775}"/>
              </a:ext>
            </a:extLst>
          </p:cNvPr>
          <p:cNvSpPr/>
          <p:nvPr/>
        </p:nvSpPr>
        <p:spPr>
          <a:xfrm>
            <a:off x="1184698" y="1973148"/>
            <a:ext cx="10265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cam mechanism is a special machine part that helps things move in a stop-and-go way.</a:t>
            </a:r>
          </a:p>
          <a:p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It has three main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cam (the driver that spins)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follower (the part that moves)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frame/ (the base that holds everything)</a:t>
            </a:r>
          </a:p>
          <a:p>
            <a:r>
              <a:rPr lang="en-US" altLang="zh-CN" noProof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When the cam turns at a steady speed, it pushes the follower to move up and down or back and forth—kind of like how a music box or a hopping toy works!</a:t>
            </a:r>
            <a:endParaRPr lang="zh-CN" altLang="en-US" noProof="1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102A2-CD9F-481C-9585-11DFB2D6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06" y="3816661"/>
            <a:ext cx="5480804" cy="2545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EC452-2BD6-7FCB-AB93-2743593CB4A9}"/>
              </a:ext>
            </a:extLst>
          </p:cNvPr>
          <p:cNvSpPr txBox="1"/>
          <p:nvPr/>
        </p:nvSpPr>
        <p:spPr>
          <a:xfrm>
            <a:off x="2815259" y="4641574"/>
            <a:ext cx="11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noProof="1">
                <a:latin typeface="黑体" panose="02010609060101010101" pitchFamily="49" charset="-122"/>
                <a:ea typeface="黑体" panose="02010609060101010101" pitchFamily="49" charset="-122"/>
              </a:rPr>
              <a:t>Follower 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48DCA-6EBB-D71B-4489-2C58A732207A}"/>
              </a:ext>
            </a:extLst>
          </p:cNvPr>
          <p:cNvSpPr txBox="1"/>
          <p:nvPr/>
        </p:nvSpPr>
        <p:spPr>
          <a:xfrm>
            <a:off x="2791039" y="5316992"/>
            <a:ext cx="11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noProof="1">
                <a:latin typeface="黑体" panose="02010609060101010101" pitchFamily="49" charset="-122"/>
                <a:ea typeface="黑体" panose="02010609060101010101" pitchFamily="49" charset="-122"/>
              </a:rPr>
              <a:t>Cam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5B918-6DBB-4C2B-C548-62072B9656D7}"/>
              </a:ext>
            </a:extLst>
          </p:cNvPr>
          <p:cNvSpPr txBox="1"/>
          <p:nvPr/>
        </p:nvSpPr>
        <p:spPr>
          <a:xfrm>
            <a:off x="3106606" y="4291400"/>
            <a:ext cx="11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>
                <a:latin typeface="黑体" panose="02010609060101010101" pitchFamily="49" charset="-122"/>
                <a:ea typeface="黑体" panose="02010609060101010101" pitchFamily="49" charset="-122"/>
              </a:rPr>
              <a:t>Frame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4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139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楷体</vt:lpstr>
      <vt:lpstr>黑体</vt:lpstr>
      <vt:lpstr>Arial</vt:lpstr>
      <vt:lpstr>Calibri</vt:lpstr>
      <vt:lpstr>5_Custom Design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2025-10-31T17:26:38Z</dcterms:modified>
</cp:coreProperties>
</file>